
<file path=[Content_Types].xml><?xml version="1.0" encoding="utf-8"?>
<Types xmlns="http://schemas.openxmlformats.org/package/2006/content-types">
  <Default Extension="png" ContentType="image/png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Default Extension="jpeg" ContentType="image/jpeg"/>
  <Default Extension="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Default Extension="wdp" ContentType="image/vnd.ms-photo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jpg" ContentType="image/jpe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8" r:id="rId2"/>
    <p:sldId id="259" r:id="rId3"/>
    <p:sldId id="260" r:id="rId4"/>
    <p:sldId id="257" r:id="rId5"/>
    <p:sldId id="263" r:id="rId6"/>
    <p:sldId id="261" r:id="rId7"/>
    <p:sldId id="262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70A5C-F70D-472A-818B-CB9640571887}" type="datetimeFigureOut">
              <a:rPr lang="ru-RU" smtClean="0"/>
              <a:t>19.04.2013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333F177-DF66-4A92-B60A-24D1A5A2C5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70A5C-F70D-472A-818B-CB9640571887}" type="datetimeFigureOut">
              <a:rPr lang="ru-RU" smtClean="0"/>
              <a:t>19.04.2013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3F177-DF66-4A92-B60A-24D1A5A2C5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70A5C-F70D-472A-818B-CB9640571887}" type="datetimeFigureOut">
              <a:rPr lang="ru-RU" smtClean="0"/>
              <a:t>19.04.2013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3F177-DF66-4A92-B60A-24D1A5A2C5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70A5C-F70D-472A-818B-CB9640571887}" type="datetimeFigureOut">
              <a:rPr lang="ru-RU" smtClean="0"/>
              <a:t>19.04.2013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333F177-DF66-4A92-B60A-24D1A5A2C5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70A5C-F70D-472A-818B-CB9640571887}" type="datetimeFigureOut">
              <a:rPr lang="ru-RU" smtClean="0"/>
              <a:t>19.04.2013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3F177-DF66-4A92-B60A-24D1A5A2C5D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70A5C-F70D-472A-818B-CB9640571887}" type="datetimeFigureOut">
              <a:rPr lang="ru-RU" smtClean="0"/>
              <a:t>19.04.2013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3F177-DF66-4A92-B60A-24D1A5A2C5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70A5C-F70D-472A-818B-CB9640571887}" type="datetimeFigureOut">
              <a:rPr lang="ru-RU" smtClean="0"/>
              <a:t>19.04.2013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333F177-DF66-4A92-B60A-24D1A5A2C5D3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70A5C-F70D-472A-818B-CB9640571887}" type="datetimeFigureOut">
              <a:rPr lang="ru-RU" smtClean="0"/>
              <a:t>19.04.2013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3F177-DF66-4A92-B60A-24D1A5A2C5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70A5C-F70D-472A-818B-CB9640571887}" type="datetimeFigureOut">
              <a:rPr lang="ru-RU" smtClean="0"/>
              <a:t>19.04.2013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3F177-DF66-4A92-B60A-24D1A5A2C5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70A5C-F70D-472A-818B-CB9640571887}" type="datetimeFigureOut">
              <a:rPr lang="ru-RU" smtClean="0"/>
              <a:t>19.04.2013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3F177-DF66-4A92-B60A-24D1A5A2C5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70A5C-F70D-472A-818B-CB9640571887}" type="datetimeFigureOut">
              <a:rPr lang="ru-RU" smtClean="0"/>
              <a:t>19.04.2013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3F177-DF66-4A92-B60A-24D1A5A2C5D3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E470A5C-F70D-472A-818B-CB9640571887}" type="datetimeFigureOut">
              <a:rPr lang="ru-RU" smtClean="0"/>
              <a:t>19.04.2013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333F177-DF66-4A92-B60A-24D1A5A2C5D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836712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Тема: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Обрезка сучьев и раскряжевка 	   хлыстов бензопилами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2276872"/>
            <a:ext cx="878497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План лекции: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1 Обрезка сучьев с деревьев. 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2  Раскряжевка хлыстов.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3 Метод Бушмана.</a:t>
            </a:r>
          </a:p>
        </p:txBody>
      </p:sp>
    </p:spTree>
    <p:extLst>
      <p:ext uri="{BB962C8B-B14F-4D97-AF65-F5344CB8AC3E}">
        <p14:creationId xmlns:p14="http://schemas.microsoft.com/office/powerpoint/2010/main" val="1090097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6165304"/>
            <a:ext cx="7632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Рисунок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1 –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Обрезка сучьев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794" y="764704"/>
            <a:ext cx="5842526" cy="5212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65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88320" y="5706908"/>
            <a:ext cx="6624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Рисунок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2 –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Методы обрезки сучьев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3" y="116632"/>
            <a:ext cx="6624734" cy="5328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06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11560" y="6221343"/>
            <a:ext cx="7920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Рисунок 3 – Способы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раскряжевки хлыстов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537" y="44355"/>
            <a:ext cx="5114925" cy="6047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84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2343" y="5445224"/>
            <a:ext cx="84715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Рисунок  4 –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Раскряжевка напряженных хлыстов</a:t>
            </a: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если длина шины больше диаметра дерева</a:t>
            </a: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470" y="404664"/>
            <a:ext cx="6741672" cy="2088232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303" y="3212976"/>
            <a:ext cx="6915943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58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01629" y="5373216"/>
            <a:ext cx="73469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Рисунок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 –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Раскряжевка напряженных хлыстов если диаметр </a:t>
            </a: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дерева больше длины шины (давление сверху)</a:t>
            </a: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852" y="404664"/>
            <a:ext cx="6670295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43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59632" y="6021288"/>
            <a:ext cx="66389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Рисунок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6 –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Раскряжевка напряженных хлыстов если диаметр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дерева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больше длины шины (давление снизу)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32656"/>
            <a:ext cx="6962569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92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5877272"/>
            <a:ext cx="8136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Рисунок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7 –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Обработка дерева методом Бушмана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80959"/>
            <a:ext cx="5472608" cy="53105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867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E6408AB3F7DE0343898DF6E857A4D6B1" ma:contentTypeVersion="0" ma:contentTypeDescription="Создание документа." ma:contentTypeScope="" ma:versionID="b70f921e3343e55b20b62dd8c3197a8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4B35C0E5-F539-4B73-BCAA-EA1EE7D5CE60}"/>
</file>

<file path=customXml/itemProps2.xml><?xml version="1.0" encoding="utf-8"?>
<ds:datastoreItem xmlns:ds="http://schemas.openxmlformats.org/officeDocument/2006/customXml" ds:itemID="{4D1247BB-FD86-4F6E-8B37-BCB571CEACC6}"/>
</file>

<file path=customXml/itemProps3.xml><?xml version="1.0" encoding="utf-8"?>
<ds:datastoreItem xmlns:ds="http://schemas.openxmlformats.org/officeDocument/2006/customXml" ds:itemID="{2D824D25-3B0B-4B31-8C72-02AFE8617335}"/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360</TotalTime>
  <Words>91</Words>
  <Application>Microsoft Office PowerPoint</Application>
  <PresentationFormat>Экран (4:3)</PresentationFormat>
  <Paragraphs>14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Очистка рабочей зоны вокруг дерева</dc:title>
  <dc:creator>Peter</dc:creator>
  <cp:lastModifiedBy>Peter</cp:lastModifiedBy>
  <cp:revision>53</cp:revision>
  <dcterms:created xsi:type="dcterms:W3CDTF">2013-03-18T16:18:15Z</dcterms:created>
  <dcterms:modified xsi:type="dcterms:W3CDTF">2013-04-19T16:37:36Z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0x010100E6408AB3F7DE0343898DF6E857A4D6B1</vt:lpwstr>
  </property>
</Properties>
</file>